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1" r:id="rId6"/>
    <p:sldId id="263" r:id="rId7"/>
    <p:sldId id="260" r:id="rId8"/>
    <p:sldId id="264" r:id="rId9"/>
    <p:sldId id="262" r:id="rId10"/>
    <p:sldId id="265" r:id="rId11"/>
    <p:sldId id="266" r:id="rId12"/>
    <p:sldId id="267" r:id="rId13"/>
    <p:sldId id="268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20" autoAdjust="0"/>
  </p:normalViewPr>
  <p:slideViewPr>
    <p:cSldViewPr snapToGrid="0">
      <p:cViewPr varScale="1">
        <p:scale>
          <a:sx n="63" d="100"/>
          <a:sy n="63" d="100"/>
        </p:scale>
        <p:origin x="72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7F084-A326-4CA2-8116-C452D02B760D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B9F47-23DC-4B3B-80DE-C0C41A5AE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930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many of you cringed at being on safety team? Be honest.</a:t>
            </a:r>
          </a:p>
          <a:p>
            <a:r>
              <a:rPr lang="en-US" dirty="0"/>
              <a:t>We are changing the vibe from icky to fun, from punitive to open, from policies/procedures to connecting with each other, from getting large fines to helping each other stay safe, from quietly hurting yourself to fearlessly discussing problems and solutions.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B9F47-23DC-4B3B-80DE-C0C41A5AEF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09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of the ways we are going to do that is to intentionally be diverse, equitable, and inclusive. We have a very diverse dept so our safety team should represent that to build on the strengths of the unique perspectives of the people in it.</a:t>
            </a:r>
          </a:p>
          <a:p>
            <a:r>
              <a:rPr lang="en-US" dirty="0"/>
              <a:t>Equity can mean I provide safety trainings in your native language.  It’s meeting you where you are.  Your voice is so important to me.  I take what you say to heart and I noodle on it.  Whether its reporting something unsafe, bullying, or having a wild idea – I want to hear it!  I’m going to share some of mine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B9F47-23DC-4B3B-80DE-C0C41A5AEF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797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take a look at the whole spectrum of safety at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B9F47-23DC-4B3B-80DE-C0C41A5AEF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39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main piece that we are rebranding.  This piece has been missing.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B9F47-23DC-4B3B-80DE-C0C41A5AEF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190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Helium recovery, faculty changes…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B9F47-23DC-4B3B-80DE-C0C41A5AEF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0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6/15/2023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6/15/2023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6/15/2023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6/15/2023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6/15/2023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6/15/2023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6/15/2023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6/15/2023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6/15/2023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6/15/2023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01795-02C0-4463-93FC-DA0D0402EC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Welcome Safety Team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0D40E-6188-4EF7-980B-0FC688DE7C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June 16, 2023</a:t>
            </a:r>
          </a:p>
        </p:txBody>
      </p:sp>
    </p:spTree>
    <p:extLst>
      <p:ext uri="{BB962C8B-B14F-4D97-AF65-F5344CB8AC3E}">
        <p14:creationId xmlns:p14="http://schemas.microsoft.com/office/powerpoint/2010/main" val="240567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163DF-2E06-4BB9-BEB3-BA68ADCAF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of my ideas	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356BCA-D874-4440-BFAC-5689B4D588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72712" y="1704513"/>
            <a:ext cx="6180877" cy="391505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C1B9C-CF52-45C0-869A-199A3599F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Engaging safety videos with multiple language captions.</a:t>
            </a:r>
          </a:p>
          <a:p>
            <a:r>
              <a:rPr lang="en-US" dirty="0"/>
              <a:t>QR codes on instruments, linked to SOP and video.</a:t>
            </a:r>
          </a:p>
          <a:p>
            <a:r>
              <a:rPr lang="en-US" dirty="0"/>
              <a:t>Stretch/Movement Program</a:t>
            </a:r>
          </a:p>
          <a:p>
            <a:r>
              <a:rPr lang="en-US" dirty="0"/>
              <a:t>Green chemistry</a:t>
            </a:r>
          </a:p>
          <a:p>
            <a:r>
              <a:rPr lang="en-US" dirty="0"/>
              <a:t>Video interviews of accidents to share with team and learn.</a:t>
            </a:r>
          </a:p>
          <a:p>
            <a:r>
              <a:rPr lang="en-US" dirty="0"/>
              <a:t>Lab audits together to learn best practices.</a:t>
            </a:r>
          </a:p>
          <a:p>
            <a:r>
              <a:rPr lang="en-US" dirty="0"/>
              <a:t>Recognition for good safety performance.</a:t>
            </a:r>
          </a:p>
          <a:p>
            <a:r>
              <a:rPr lang="en-US" dirty="0"/>
              <a:t>Feminine products in the restrooms.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18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17B18-F5C4-4E70-BBE1-5AFAFE7CE9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are your ideas?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5C657B-1B66-41F0-8279-FB987A4C38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8544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F1927-EFBB-4A16-95A7-630DBC280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Lead Role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DACD4-5F0F-4D79-A1B9-BB95AC7208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Liaison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84B94D-AE2F-4962-9522-6B97086F86A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Communicate with your lab/area/team all details of safety team meetings.</a:t>
            </a:r>
          </a:p>
          <a:p>
            <a:r>
              <a:rPr lang="en-US" dirty="0"/>
              <a:t>Be available to answer questions from your group.</a:t>
            </a:r>
          </a:p>
          <a:p>
            <a:r>
              <a:rPr lang="en-US" dirty="0"/>
              <a:t>Report new people to me so that I can ensure they receive the proper trainings. </a:t>
            </a:r>
          </a:p>
          <a:p>
            <a:r>
              <a:rPr lang="en-US" dirty="0"/>
              <a:t>Report good performance so we can recognize it!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46962B-E08A-4FD3-831A-4FB7AD760D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Safety Audits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12DC164-0E76-4E9A-904F-146035DFA18D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Group audits to create transparency and consistency.</a:t>
            </a:r>
          </a:p>
          <a:p>
            <a:r>
              <a:rPr lang="en-US" dirty="0"/>
              <a:t>Communicate safety changes required to your group.</a:t>
            </a:r>
          </a:p>
          <a:p>
            <a:r>
              <a:rPr lang="en-US" dirty="0"/>
              <a:t>Follow up.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22F8B9-9692-48E0-AA5C-C88886783F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Training &amp; Drills	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951DEB7-6742-402F-A7D6-9542F50E78D6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en-US" dirty="0"/>
              <a:t>Teach a training.</a:t>
            </a:r>
          </a:p>
          <a:p>
            <a:r>
              <a:rPr lang="en-US" dirty="0"/>
              <a:t>Help with videos.</a:t>
            </a:r>
          </a:p>
          <a:p>
            <a:r>
              <a:rPr lang="en-US" dirty="0"/>
              <a:t>Be our in-house expert.</a:t>
            </a:r>
          </a:p>
          <a:p>
            <a:r>
              <a:rPr lang="en-US" dirty="0"/>
              <a:t>Assist with annual all-employee drill for fire, intruder, etc.</a:t>
            </a:r>
          </a:p>
          <a:p>
            <a:r>
              <a:rPr lang="en-US" dirty="0"/>
              <a:t>Lead a movement break.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85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A4998-C333-498D-9A79-A7E9D6FA5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 Audits by group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CA02B8-FF56-4BD8-AA98-797F9AB73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Biochemical</a:t>
            </a:r>
          </a:p>
          <a:p>
            <a:r>
              <a:rPr lang="en-US" dirty="0"/>
              <a:t>Organic</a:t>
            </a:r>
          </a:p>
          <a:p>
            <a:r>
              <a:rPr lang="en-US" dirty="0"/>
              <a:t>Computational</a:t>
            </a:r>
          </a:p>
          <a:p>
            <a:r>
              <a:rPr lang="en-US" dirty="0"/>
              <a:t>Teaching</a:t>
            </a:r>
          </a:p>
          <a:p>
            <a:r>
              <a:rPr lang="en-US" dirty="0"/>
              <a:t>synthesis</a:t>
            </a:r>
          </a:p>
        </p:txBody>
      </p:sp>
    </p:spTree>
    <p:extLst>
      <p:ext uri="{BB962C8B-B14F-4D97-AF65-F5344CB8AC3E}">
        <p14:creationId xmlns:p14="http://schemas.microsoft.com/office/powerpoint/2010/main" val="1610598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66AD8-5E1C-4FD2-BB16-628DA247C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84D83-26BA-47B9-8B86-171C8D331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Phone numbers for entire group</a:t>
            </a:r>
          </a:p>
          <a:p>
            <a:r>
              <a:rPr lang="en-US" dirty="0"/>
              <a:t>Update your group about rebranding goals</a:t>
            </a:r>
          </a:p>
          <a:p>
            <a:r>
              <a:rPr lang="en-US" dirty="0"/>
              <a:t>Audits this summer</a:t>
            </a:r>
          </a:p>
          <a:p>
            <a:r>
              <a:rPr lang="en-US" dirty="0"/>
              <a:t>SOPs needed</a:t>
            </a:r>
          </a:p>
          <a:p>
            <a:r>
              <a:rPr lang="en-US" dirty="0"/>
              <a:t>Chemical inventory this summer</a:t>
            </a:r>
          </a:p>
          <a:p>
            <a:r>
              <a:rPr lang="en-US" dirty="0"/>
              <a:t>Let me know how you can help with trainings</a:t>
            </a:r>
          </a:p>
          <a:p>
            <a:r>
              <a:rPr lang="en-US" dirty="0"/>
              <a:t>Send me your thoughts!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BAAC8-B071-41CC-A8E9-F9EB76B64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Please complete as soon as possible and email me updates.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875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2085D-7617-4943-9E18-FD5639AA01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Departmental Updates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7ADDDD-C62B-440F-9E5C-2A9CE4A9FF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576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CBF5B-9A26-4224-88B0-3FA26432A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Meetings – Poll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AF932-AB69-40B7-86A3-1AF4DFA5FE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September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E56AF-D5F2-446A-A7E8-E674CC233E4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November</a:t>
            </a:r>
          </a:p>
        </p:txBody>
      </p:sp>
    </p:spTree>
    <p:extLst>
      <p:ext uri="{BB962C8B-B14F-4D97-AF65-F5344CB8AC3E}">
        <p14:creationId xmlns:p14="http://schemas.microsoft.com/office/powerpoint/2010/main" val="1830362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8172E-9533-4742-AFB1-F39409A32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7C9E4-413E-46EC-A10F-F93BB52B0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name is Kali (Kay-lee)</a:t>
            </a:r>
          </a:p>
          <a:p>
            <a:r>
              <a:rPr lang="en-US" dirty="0"/>
              <a:t>My pronouns are she/her</a:t>
            </a:r>
          </a:p>
          <a:p>
            <a:r>
              <a:rPr lang="en-US" dirty="0"/>
              <a:t>I am the safety coordinator</a:t>
            </a:r>
          </a:p>
          <a:p>
            <a:r>
              <a:rPr lang="en-US" dirty="0"/>
              <a:t>I love nature, reading, dancing, sculpting, playing with my family, fostering animals, science fiction, meditation, travel</a:t>
            </a:r>
          </a:p>
          <a:p>
            <a:r>
              <a:rPr lang="en-US" dirty="0"/>
              <a:t>Why do I work safely?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527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550067-2DD3-439A-9397-A777105EF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38" r="21865" b="15210"/>
          <a:stretch/>
        </p:blipFill>
        <p:spPr>
          <a:xfrm>
            <a:off x="4687489" y="-1"/>
            <a:ext cx="2866721" cy="36665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BD2C6F-D782-40E5-9C15-3F025B364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809" y="-1"/>
            <a:ext cx="4645191" cy="3483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695F4C-BEC1-49BE-A25F-953EF77DA5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3811" y="3618761"/>
            <a:ext cx="4298434" cy="3223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1F3400-26DE-4BC0-9A8B-365C8AF0AD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750"/>
          <a:stretch/>
        </p:blipFill>
        <p:spPr>
          <a:xfrm>
            <a:off x="7107730" y="4034284"/>
            <a:ext cx="2592279" cy="28083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8ACC3F-58ED-4A83-8909-ECC5FBCB01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6424"/>
          <a:stretch/>
        </p:blipFill>
        <p:spPr>
          <a:xfrm>
            <a:off x="-13039" y="3634173"/>
            <a:ext cx="2893011" cy="3223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008F96-07DB-4FEA-8951-5FDD2F84B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3728" y="2410287"/>
            <a:ext cx="2716568" cy="2037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2279AD-4B03-4C71-BAFC-238F3BCB36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1603" y="3483893"/>
            <a:ext cx="2530580" cy="3374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C6ABE8-EFA9-40A9-84FB-633E036B03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32395"/>
            <a:ext cx="4888758" cy="3666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A3332D-4BD5-420E-96C8-FE9C6175611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409" t="6105" r="15692" b="6411"/>
          <a:stretch/>
        </p:blipFill>
        <p:spPr>
          <a:xfrm>
            <a:off x="-13039" y="5007006"/>
            <a:ext cx="1075391" cy="183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82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68CBE-2B28-46E6-A5A8-BBF703782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C52E4-A48F-41E3-B5BF-88D7EDC9E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name is…</a:t>
            </a:r>
          </a:p>
          <a:p>
            <a:r>
              <a:rPr lang="en-US" dirty="0"/>
              <a:t>Your pronouns are…</a:t>
            </a:r>
          </a:p>
          <a:p>
            <a:r>
              <a:rPr lang="en-US" dirty="0"/>
              <a:t>Your role in the department…</a:t>
            </a:r>
          </a:p>
          <a:p>
            <a:r>
              <a:rPr lang="en-US" dirty="0"/>
              <a:t>Tell us something interesting about you.</a:t>
            </a:r>
          </a:p>
          <a:p>
            <a:r>
              <a:rPr lang="en-US" dirty="0"/>
              <a:t>Why do you work safely?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503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0BDB0-1053-4DB6-842C-AD3CF21BEE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Change is HERE!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5BCC9B-76E0-4905-84CA-A7DFDED274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Safety Program is being rebranded</a:t>
            </a:r>
          </a:p>
        </p:txBody>
      </p:sp>
    </p:spTree>
    <p:extLst>
      <p:ext uri="{BB962C8B-B14F-4D97-AF65-F5344CB8AC3E}">
        <p14:creationId xmlns:p14="http://schemas.microsoft.com/office/powerpoint/2010/main" val="1449989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D6784-23C6-4581-8D72-9644E6647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1B78FA-F482-4FE4-AF24-84A1FA0F5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2518" y="2105637"/>
            <a:ext cx="8305175" cy="467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87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F5F06-5A7E-4478-882C-6F37AC4C4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2681796"/>
          </a:xfrm>
        </p:spPr>
        <p:txBody>
          <a:bodyPr/>
          <a:lstStyle/>
          <a:p>
            <a:r>
              <a:rPr lang="en-US" dirty="0"/>
              <a:t>Maslow’s Hierarchy of Needs at Work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43FDBA-B987-49DE-8B8E-C2679F72E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0820" y="1786855"/>
            <a:ext cx="7058999" cy="3436734"/>
          </a:xfrm>
        </p:spPr>
      </p:pic>
    </p:spTree>
    <p:extLst>
      <p:ext uri="{BB962C8B-B14F-4D97-AF65-F5344CB8AC3E}">
        <p14:creationId xmlns:p14="http://schemas.microsoft.com/office/powerpoint/2010/main" val="3530339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F71FE-A742-4741-9640-281502EB8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8FC2C4-D2DC-441B-AE2C-E31670E87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269" y="1987808"/>
            <a:ext cx="8570650" cy="448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78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FDE97-B508-4B5C-98DA-E46359CFA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will we accomplish this?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0066B-396E-49AF-95C7-27A8F04EF5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 Up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559FC-35CF-4DF8-AF88-C665DBF2D07A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QR codes to report concerns, issues, ideas anonymously.</a:t>
            </a:r>
          </a:p>
          <a:p>
            <a:r>
              <a:rPr lang="en-US" dirty="0"/>
              <a:t>I will advocate for you!</a:t>
            </a:r>
          </a:p>
          <a:p>
            <a:r>
              <a:rPr lang="en-US" dirty="0"/>
              <a:t>We will always take time for your voices during these meetings.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5D5152-3BFA-400E-9CFD-E40AC0021C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Work Together	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29487F-2B40-4FB3-BF4E-884976C3B657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r>
              <a:rPr lang="en-US" dirty="0"/>
              <a:t>Audit labs</a:t>
            </a:r>
          </a:p>
          <a:p>
            <a:r>
              <a:rPr lang="en-US" dirty="0"/>
              <a:t>Team atmosphere</a:t>
            </a:r>
          </a:p>
          <a:p>
            <a:r>
              <a:rPr lang="en-US" dirty="0"/>
              <a:t>Learn from our mistakes and share that experience with others.</a:t>
            </a:r>
          </a:p>
          <a:p>
            <a:r>
              <a:rPr lang="en-US" dirty="0"/>
              <a:t>Make changes that work.</a:t>
            </a:r>
          </a:p>
          <a:p>
            <a:r>
              <a:rPr lang="en-US" dirty="0"/>
              <a:t>Stay curious and open-minded.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98A4FC-89D0-4050-9776-3DDB8263A9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Recognition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ED16D5C-C0EB-4387-89FF-7F757A0DDC21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r>
              <a:rPr lang="en-US" dirty="0"/>
              <a:t>How do you like being appreciated?</a:t>
            </a:r>
          </a:p>
          <a:p>
            <a:r>
              <a:rPr lang="en-US" dirty="0"/>
              <a:t>What makes you feel valued?</a:t>
            </a:r>
          </a:p>
        </p:txBody>
      </p:sp>
    </p:spTree>
    <p:extLst>
      <p:ext uri="{BB962C8B-B14F-4D97-AF65-F5344CB8AC3E}">
        <p14:creationId xmlns:p14="http://schemas.microsoft.com/office/powerpoint/2010/main" val="31293683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261</TotalTime>
  <Words>640</Words>
  <Application>Microsoft Office PowerPoint</Application>
  <PresentationFormat>Widescreen</PresentationFormat>
  <Paragraphs>88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Wingdings 3</vt:lpstr>
      <vt:lpstr>Ion Boardroom</vt:lpstr>
      <vt:lpstr>Welcome Safety Team </vt:lpstr>
      <vt:lpstr>Introductions </vt:lpstr>
      <vt:lpstr>PowerPoint Presentation</vt:lpstr>
      <vt:lpstr>Introductions</vt:lpstr>
      <vt:lpstr>Change is HERE!</vt:lpstr>
      <vt:lpstr>PowerPoint Presentation</vt:lpstr>
      <vt:lpstr>Maslow’s Hierarchy of Needs at Work</vt:lpstr>
      <vt:lpstr>PowerPoint Presentation</vt:lpstr>
      <vt:lpstr>How will we accomplish this?</vt:lpstr>
      <vt:lpstr>Some of my ideas </vt:lpstr>
      <vt:lpstr>What are your ideas?</vt:lpstr>
      <vt:lpstr>Safety Lead Role</vt:lpstr>
      <vt:lpstr>Schedule Audits by group</vt:lpstr>
      <vt:lpstr>Next Steps</vt:lpstr>
      <vt:lpstr>Departmental Updates</vt:lpstr>
      <vt:lpstr>Next Meetings – Poll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Safety Team</dc:title>
  <dc:creator>Kali Levsen</dc:creator>
  <cp:lastModifiedBy>Kali Levsen</cp:lastModifiedBy>
  <cp:revision>9</cp:revision>
  <dcterms:created xsi:type="dcterms:W3CDTF">2023-06-15T12:48:12Z</dcterms:created>
  <dcterms:modified xsi:type="dcterms:W3CDTF">2023-06-15T17:09:46Z</dcterms:modified>
</cp:coreProperties>
</file>